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3"/>
  </p:notesMasterIdLst>
  <p:sldIdLst>
    <p:sldId id="301" r:id="rId2"/>
    <p:sldId id="378" r:id="rId3"/>
    <p:sldId id="384" r:id="rId4"/>
    <p:sldId id="331" r:id="rId5"/>
    <p:sldId id="370" r:id="rId6"/>
    <p:sldId id="382" r:id="rId7"/>
    <p:sldId id="385" r:id="rId8"/>
    <p:sldId id="355" r:id="rId9"/>
    <p:sldId id="258" r:id="rId10"/>
    <p:sldId id="381" r:id="rId11"/>
    <p:sldId id="357" r:id="rId12"/>
    <p:sldId id="383" r:id="rId13"/>
    <p:sldId id="386" r:id="rId14"/>
    <p:sldId id="325" r:id="rId15"/>
    <p:sldId id="294" r:id="rId16"/>
    <p:sldId id="265" r:id="rId17"/>
    <p:sldId id="272" r:id="rId18"/>
    <p:sldId id="276" r:id="rId19"/>
    <p:sldId id="278" r:id="rId20"/>
    <p:sldId id="279" r:id="rId21"/>
    <p:sldId id="280" r:id="rId22"/>
    <p:sldId id="297" r:id="rId23"/>
    <p:sldId id="282" r:id="rId24"/>
    <p:sldId id="283" r:id="rId25"/>
    <p:sldId id="353" r:id="rId26"/>
    <p:sldId id="298" r:id="rId27"/>
    <p:sldId id="299" r:id="rId28"/>
    <p:sldId id="300" r:id="rId29"/>
    <p:sldId id="284" r:id="rId30"/>
    <p:sldId id="285" r:id="rId31"/>
    <p:sldId id="286" r:id="rId32"/>
    <p:sldId id="287" r:id="rId33"/>
    <p:sldId id="349" r:id="rId34"/>
    <p:sldId id="377" r:id="rId35"/>
    <p:sldId id="289" r:id="rId36"/>
    <p:sldId id="317" r:id="rId37"/>
    <p:sldId id="290" r:id="rId38"/>
    <p:sldId id="291" r:id="rId39"/>
    <p:sldId id="292" r:id="rId40"/>
    <p:sldId id="318" r:id="rId41"/>
    <p:sldId id="293" r:id="rId42"/>
  </p:sldIdLst>
  <p:sldSz cx="12192000" cy="6858000"/>
  <p:notesSz cx="6858000" cy="9144000"/>
  <p:embeddedFontLs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Open Sans" panose="020B0606030504020204" pitchFamily="34" charset="0"/>
      <p:regular r:id="rId48"/>
      <p:bold r:id="rId49"/>
      <p:italic r:id="rId50"/>
      <p:boldItalic r:id="rId5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4660"/>
  </p:normalViewPr>
  <p:slideViewPr>
    <p:cSldViewPr>
      <p:cViewPr varScale="1">
        <p:scale>
          <a:sx n="69" d="100"/>
          <a:sy n="69" d="100"/>
        </p:scale>
        <p:origin x="75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30154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21983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9875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338135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017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15606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5943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3036585"/>
            <a:ext cx="10744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I've got some bad news for you: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1219200" y="2690336"/>
            <a:ext cx="9753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you can free up enough time for the things that truly matter...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19896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3036585"/>
            <a:ext cx="8382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why you struggle.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2437576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1100" y="1997839"/>
            <a:ext cx="9829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big dreams remain as distant as ever because you're just so caught up with the small stuff in the here and now.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998806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344087"/>
            <a:ext cx="8534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are sick and tired of living far below your fullest potential, listen up.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319347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914400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8561" y="1947554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become a more effective person.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8561" y="2672932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to identify the mindsets that crush personal effectiveness.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706670" y="3398310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understand that the world rewards action right here, right now.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06670" y="4123688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 begin to understand that results are only possible when you take action.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06670" y="5156842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learn exactly how to free up enough time and motivation for the big projects that will move your life forward.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AFFA27-AFF3-4C7B-BBF1-52FEF3DF1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577686"/>
            <a:ext cx="5105400" cy="597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9351" y="4276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7028" y="2126159"/>
            <a:ext cx="5340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 Mindsets that Crush Personal Effectiveness.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7028" y="3176189"/>
            <a:ext cx="5348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Life Rewards Action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47028" y="3887665"/>
            <a:ext cx="5342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Decide to Be More Effective Now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47028" y="4599142"/>
            <a:ext cx="53489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Rework and Reorder What You’re Currently Doing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747028" y="5649173"/>
            <a:ext cx="5340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Creating and Following a Personal Effectiveness Ritual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324600" y="2128800"/>
            <a:ext cx="52428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Use the Power of Emotional Ownership to Get More Stuff Done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324600" y="3347448"/>
            <a:ext cx="5242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Achieve More by Working More Purposefully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324600" y="4227541"/>
            <a:ext cx="52428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Challenge Yourself Daily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324600" y="4769080"/>
            <a:ext cx="5242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Document Your Journey for Maximum Control</a:t>
            </a:r>
          </a:p>
        </p:txBody>
      </p:sp>
      <p:sp>
        <p:nvSpPr>
          <p:cNvPr id="13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324600" y="5649173"/>
            <a:ext cx="5242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Best Practices for Getting Things Done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9489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33575" y="2690336"/>
            <a:ext cx="83248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world doesn't care about your plans.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713672"/>
            <a:ext cx="97726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start Getting things done!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74184" y="2763252"/>
            <a:ext cx="8643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tackle whatever comes your way.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74184" y="3308837"/>
            <a:ext cx="8643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stop relying on getting lucky.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77648" y="3854422"/>
            <a:ext cx="86401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know that your potential is not going to do you an ounce of good unless you turn it into actual achievement and results.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93445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777648" y="5561145"/>
            <a:ext cx="86401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learn how to become a more effective person.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775915" y="4707783"/>
            <a:ext cx="8641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have the chance to do the things that truly matter in your life.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</a:t>
            </a:r>
            <a:r>
              <a:rPr lang="en-US" sz="4500" b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next question </a:t>
            </a:r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62200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3622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905371" y="32766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Getting Things Done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373736-2BF6-4FE1-9AD2-76795EA1A4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936760"/>
            <a:ext cx="3390771" cy="475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14475" y="3036585"/>
            <a:ext cx="916305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Seriously.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400800" y="32766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Getting Things Done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E7EBB8-CE0D-4393-BC7C-042B687F28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216646"/>
            <a:ext cx="5257802" cy="3975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5943600" y="3213318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Getting Things Done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85AB86-F213-4DD0-AF3C-377EB45372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137" y="2057400"/>
            <a:ext cx="3675960" cy="462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44087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start getting things done, 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6171" y="2699604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6374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2497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249775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286000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2344087"/>
            <a:ext cx="11049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have all sorts of ideas, you may be excited about your grand visions, but let me tell you,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690336"/>
            <a:ext cx="9753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nothing will come of any of these unless and until you take action.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6104" y="2357718"/>
            <a:ext cx="9982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have to understand that the world only cares about one thing and one thing alone: results.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45264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4900" y="3036585"/>
            <a:ext cx="9982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Everything else doesn't matter.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961242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381000" y="1720840"/>
            <a:ext cx="113919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Sadly, most people fail to take action on the big things... because they are having a tough time with the small stuff.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1556497" y="2344087"/>
            <a:ext cx="907900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you're like most people, you can't even manage to take care of these small things,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207536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</TotalTime>
  <Words>824</Words>
  <Application>Microsoft Office PowerPoint</Application>
  <PresentationFormat>Widescreen</PresentationFormat>
  <Paragraphs>64</Paragraphs>
  <Slides>41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Open Sans</vt:lpstr>
      <vt:lpstr>Arial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869</cp:revision>
  <dcterms:modified xsi:type="dcterms:W3CDTF">2018-12-21T18:05:59Z</dcterms:modified>
</cp:coreProperties>
</file>